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62615937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14</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7 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77113576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7 </a:t>
            </a:r>
            <a:r>
              <a:rPr lang="ru-RU" altLang="ru-RU" sz="1200" b="1" dirty="0" err="1" smtClean="0">
                <a:latin typeface="Times New Roman" pitchFamily="18" charset="0"/>
                <a:cs typeface="Times New Roman" pitchFamily="18" charset="0"/>
              </a:rPr>
              <a:t>мамырда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28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түнде және таңертең жаңбыр, найзағай, дауыл. Оңтүстік-батыстан жел соғады, күші 8-13, екпіні 15-20 м/с. Ауа температурасы түнде 15-17, күндіз 25-27 градус жылы.</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Оңтүстік-батыстан жел соғады, күші 8-13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14326</TotalTime>
  <Words>573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4190</cp:revision>
  <cp:lastPrinted>2021-07-01T03:56:27Z</cp:lastPrinted>
  <dcterms:created xsi:type="dcterms:W3CDTF">2018-03-27T06:03:00Z</dcterms:created>
  <dcterms:modified xsi:type="dcterms:W3CDTF">2026-05-27T07:10:29Z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